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7" r:id="rId3"/>
    <p:sldId id="257" r:id="rId4"/>
    <p:sldId id="258" r:id="rId5"/>
    <p:sldId id="259" r:id="rId6"/>
    <p:sldId id="260" r:id="rId7"/>
    <p:sldId id="261" r:id="rId8"/>
    <p:sldId id="262" r:id="rId9"/>
    <p:sldId id="265" r:id="rId10"/>
    <p:sldId id="266" r:id="rId11"/>
    <p:sldId id="267" r:id="rId12"/>
    <p:sldId id="268" r:id="rId13"/>
    <p:sldId id="269" r:id="rId14"/>
    <p:sldId id="274" r:id="rId15"/>
    <p:sldId id="277" r:id="rId16"/>
    <p:sldId id="278" r:id="rId17"/>
    <p:sldId id="279" r:id="rId18"/>
    <p:sldId id="280" r:id="rId19"/>
    <p:sldId id="281" r:id="rId20"/>
    <p:sldId id="283" r:id="rId21"/>
    <p:sldId id="284" r:id="rId22"/>
    <p:sldId id="285" r:id="rId23"/>
    <p:sldId id="286" r:id="rId24"/>
  </p:sldIdLst>
  <p:sldSz cx="9144000" cy="6858000" type="screen4x3"/>
  <p:notesSz cx="6858000" cy="9144000"/>
  <p:photoAlbum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30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61FBF-BF36-4D96-92B8-229D8FF0619A}" type="datetimeFigureOut">
              <a:rPr lang="uk-UA" smtClean="0"/>
              <a:t>22.03.2012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B46C0-2CE4-4A60-AD75-4370F7987F8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61FBF-BF36-4D96-92B8-229D8FF0619A}" type="datetimeFigureOut">
              <a:rPr lang="uk-UA" smtClean="0"/>
              <a:t>22.03.2012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B46C0-2CE4-4A60-AD75-4370F7987F8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61FBF-BF36-4D96-92B8-229D8FF0619A}" type="datetimeFigureOut">
              <a:rPr lang="uk-UA" smtClean="0"/>
              <a:t>22.03.2012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B46C0-2CE4-4A60-AD75-4370F7987F85}" type="slidenum">
              <a:rPr lang="uk-UA" smtClean="0"/>
              <a:t>‹#›</a:t>
            </a:fld>
            <a:endParaRPr lang="uk-UA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61FBF-BF36-4D96-92B8-229D8FF0619A}" type="datetimeFigureOut">
              <a:rPr lang="uk-UA" smtClean="0"/>
              <a:t>22.03.2012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B46C0-2CE4-4A60-AD75-4370F7987F85}" type="slidenum">
              <a:rPr lang="uk-UA" smtClean="0"/>
              <a:t>‹#›</a:t>
            </a:fld>
            <a:endParaRPr lang="uk-UA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61FBF-BF36-4D96-92B8-229D8FF0619A}" type="datetimeFigureOut">
              <a:rPr lang="uk-UA" smtClean="0"/>
              <a:t>22.03.2012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B46C0-2CE4-4A60-AD75-4370F7987F8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61FBF-BF36-4D96-92B8-229D8FF0619A}" type="datetimeFigureOut">
              <a:rPr lang="uk-UA" smtClean="0"/>
              <a:t>22.03.2012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B46C0-2CE4-4A60-AD75-4370F7987F85}" type="slidenum">
              <a:rPr lang="uk-UA" smtClean="0"/>
              <a:t>‹#›</a:t>
            </a:fld>
            <a:endParaRPr lang="uk-U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61FBF-BF36-4D96-92B8-229D8FF0619A}" type="datetimeFigureOut">
              <a:rPr lang="uk-UA" smtClean="0"/>
              <a:t>22.03.2012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B46C0-2CE4-4A60-AD75-4370F7987F8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61FBF-BF36-4D96-92B8-229D8FF0619A}" type="datetimeFigureOut">
              <a:rPr lang="uk-UA" smtClean="0"/>
              <a:t>22.03.2012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B46C0-2CE4-4A60-AD75-4370F7987F8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61FBF-BF36-4D96-92B8-229D8FF0619A}" type="datetimeFigureOut">
              <a:rPr lang="uk-UA" smtClean="0"/>
              <a:t>22.03.2012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B46C0-2CE4-4A60-AD75-4370F7987F8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61FBF-BF36-4D96-92B8-229D8FF0619A}" type="datetimeFigureOut">
              <a:rPr lang="uk-UA" smtClean="0"/>
              <a:t>22.03.2012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B46C0-2CE4-4A60-AD75-4370F7987F85}" type="slidenum">
              <a:rPr lang="uk-UA" smtClean="0"/>
              <a:t>‹#›</a:t>
            </a:fld>
            <a:endParaRPr lang="uk-U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61FBF-BF36-4D96-92B8-229D8FF0619A}" type="datetimeFigureOut">
              <a:rPr lang="uk-UA" smtClean="0"/>
              <a:t>22.03.2012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B46C0-2CE4-4A60-AD75-4370F7987F85}" type="slidenum">
              <a:rPr lang="uk-UA" smtClean="0"/>
              <a:t>‹#›</a:t>
            </a:fld>
            <a:endParaRPr lang="uk-U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DCD61FBF-BF36-4D96-92B8-229D8FF0619A}" type="datetimeFigureOut">
              <a:rPr lang="uk-UA" smtClean="0"/>
              <a:t>22.03.2012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99B46C0-2CE4-4A60-AD75-4370F7987F85}" type="slidenum">
              <a:rPr lang="uk-UA" smtClean="0"/>
              <a:t>‹#›</a:t>
            </a:fld>
            <a:endParaRPr lang="uk-U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492896"/>
            <a:ext cx="7772400" cy="1780108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ЦЕНТР </a:t>
            </a:r>
            <a:b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ВОССТАНОВИТЕЛЬНОЙ МЕДИЦИ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НЫ</a:t>
            </a:r>
            <a:b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 РЕАБИЛИТАЦИИ</a:t>
            </a:r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47864" y="476672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КБ «ФЕОФАНИЯ»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5346830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_19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113"/>
            <a:ext cx="9144000" cy="6073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5599435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_19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113"/>
            <a:ext cx="9144000" cy="6073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543428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_19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113"/>
            <a:ext cx="9144000" cy="6073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5741822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_19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113"/>
            <a:ext cx="9144000" cy="6073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149486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_19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73197"/>
            <a:ext cx="8366254" cy="55571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3734612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_19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113"/>
            <a:ext cx="9144000" cy="6073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5892095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_19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113"/>
            <a:ext cx="9144000" cy="6073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6451543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_19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113"/>
            <a:ext cx="9144000" cy="6073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140258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_19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113"/>
            <a:ext cx="9144000" cy="6073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0632854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_19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113"/>
            <a:ext cx="9144000" cy="6073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9573058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5" y="116632"/>
            <a:ext cx="9138300" cy="6624736"/>
          </a:xfrm>
        </p:spPr>
      </p:pic>
    </p:spTree>
    <p:extLst>
      <p:ext uri="{BB962C8B-B14F-4D97-AF65-F5344CB8AC3E}">
        <p14:creationId xmlns:p14="http://schemas.microsoft.com/office/powerpoint/2010/main" val="328014064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_19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113"/>
            <a:ext cx="9144000" cy="6073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3900209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_19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113"/>
            <a:ext cx="9144000" cy="6073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0795826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_19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113"/>
            <a:ext cx="9144000" cy="6073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5555359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3068960"/>
            <a:ext cx="56904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СПАСИБО ЗА ВНИМАНИЕ !</a:t>
            </a:r>
            <a:endParaRPr lang="uk-UA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014239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_19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113"/>
            <a:ext cx="9144000" cy="6073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1610437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_19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113"/>
            <a:ext cx="9144000" cy="6073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1821747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_19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113"/>
            <a:ext cx="9144000" cy="6073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7018398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_19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113"/>
            <a:ext cx="9144000" cy="6073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3855684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_19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113"/>
            <a:ext cx="9144000" cy="6073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436663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_19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113"/>
            <a:ext cx="9144000" cy="6073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649736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_19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113"/>
            <a:ext cx="9144000" cy="6073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4389158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11</TotalTime>
  <Words>9</Words>
  <Application>Microsoft Office PowerPoint</Application>
  <PresentationFormat>Экран (4:3)</PresentationFormat>
  <Paragraphs>3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Волна</vt:lpstr>
      <vt:lpstr>ЦЕНТР  ВОССТАНОВИТЕЛЬНОЙ МЕДИЦИНЫ И РЕАБИЛИТАЦИИ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ЦЕНТР  ВОССТАНОВИТЕЛЬНОЙ МЕДИЦИНЫ И РЕАБИЛИТАЦИИ</dc:title>
  <dc:creator>Stykalin470</dc:creator>
  <cp:lastModifiedBy>Stykalin470</cp:lastModifiedBy>
  <cp:revision>2</cp:revision>
  <dcterms:created xsi:type="dcterms:W3CDTF">2012-03-22T06:25:45Z</dcterms:created>
  <dcterms:modified xsi:type="dcterms:W3CDTF">2012-03-22T06:37:34Z</dcterms:modified>
</cp:coreProperties>
</file>